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33400"/>
            <a:ext cx="6033868" cy="2868168"/>
          </a:xfrm>
        </p:spPr>
        <p:txBody>
          <a:bodyPr/>
          <a:lstStyle/>
          <a:p>
            <a:r>
              <a:rPr lang="en-US" sz="8000" dirty="0" smtClean="0"/>
              <a:t>Capacitors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Rating</a:t>
            </a:r>
            <a:endParaRPr lang="ar-EG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399"/>
            <a:ext cx="8077200" cy="467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Characteristics of a Capacitor</a:t>
            </a:r>
            <a:endParaRPr lang="ar-EG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066800"/>
            <a:ext cx="4191000" cy="304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435856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09800"/>
            <a:ext cx="29718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4267200"/>
            <a:ext cx="402631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ar-EG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1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smtClean="0"/>
              <a:t>SERIES CAPACITORS</a:t>
            </a:r>
            <a:endParaRPr lang="ar-EG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143000"/>
            <a:ext cx="4495800" cy="268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886200"/>
            <a:ext cx="4267200" cy="285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6482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95400"/>
            <a:ext cx="6916249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057400"/>
            <a:ext cx="63246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181600"/>
            <a:ext cx="5943600" cy="131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3276600"/>
            <a:ext cx="91440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ar-EG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133600"/>
            <a:ext cx="847922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ar-EG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19460"/>
            <a:ext cx="7391400" cy="513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ar-E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68543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724399"/>
            <a:ext cx="6858000" cy="149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 Voltages</a:t>
            </a:r>
            <a:endParaRPr lang="ar-E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806223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ar-E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001000" cy="520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ar-E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7801234" cy="323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14504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CAPACITORS</a:t>
            </a:r>
            <a:endParaRPr lang="ar-E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7467600" cy="348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5410200"/>
            <a:ext cx="626478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76962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603333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971800"/>
            <a:ext cx="6261863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ar-EG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8153400" cy="467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ar-EG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57400"/>
            <a:ext cx="7809613" cy="438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Capacitor Stores Charge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8153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Capacitance</a:t>
            </a:r>
            <a:endParaRPr lang="ar-E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59119"/>
          <a:stretch>
            <a:fillRect/>
          </a:stretch>
        </p:blipFill>
        <p:spPr bwMode="auto">
          <a:xfrm>
            <a:off x="228600" y="3429000"/>
            <a:ext cx="7295331" cy="68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71026" b="27286"/>
          <a:stretch>
            <a:fillRect/>
          </a:stretch>
        </p:blipFill>
        <p:spPr bwMode="auto">
          <a:xfrm>
            <a:off x="2514600" y="1981200"/>
            <a:ext cx="2113731" cy="121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876800"/>
            <a:ext cx="2120178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ar-EG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752600"/>
            <a:ext cx="8382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1</a:t>
            </a:r>
            <a:endParaRPr lang="ar-EG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808244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Ex2</a:t>
            </a:r>
            <a:endParaRPr lang="ar-EG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807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</a:t>
            </a:r>
            <a:endParaRPr lang="ar-EG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769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38068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5029200"/>
            <a:ext cx="83819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1448</TotalTime>
  <Words>38</Words>
  <Application>Microsoft Office PowerPoint</Application>
  <PresentationFormat>On-screen Show (4:3)</PresentationFormat>
  <Paragraphs>21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Capacitors</vt:lpstr>
      <vt:lpstr>Basic Construction</vt:lpstr>
      <vt:lpstr>How a Capacitor Stores Charge</vt:lpstr>
      <vt:lpstr>Capacitance</vt:lpstr>
      <vt:lpstr>Units</vt:lpstr>
      <vt:lpstr>Ex 1</vt:lpstr>
      <vt:lpstr>Ex2</vt:lpstr>
      <vt:lpstr>EX3</vt:lpstr>
      <vt:lpstr>Slide 9</vt:lpstr>
      <vt:lpstr>Voltage Rating</vt:lpstr>
      <vt:lpstr>Physical Characteristics of a Capacitor</vt:lpstr>
      <vt:lpstr>Ex</vt:lpstr>
      <vt:lpstr>SERIES CAPACITORS</vt:lpstr>
      <vt:lpstr>Slide 14</vt:lpstr>
      <vt:lpstr>Ex</vt:lpstr>
      <vt:lpstr>Ex</vt:lpstr>
      <vt:lpstr>ex</vt:lpstr>
      <vt:lpstr>Capacitor Voltages</vt:lpstr>
      <vt:lpstr>EX</vt:lpstr>
      <vt:lpstr>Slide 20</vt:lpstr>
      <vt:lpstr>PARALLEL CAPACITORS</vt:lpstr>
      <vt:lpstr>Slide 22</vt:lpstr>
      <vt:lpstr>Ex</vt:lpstr>
      <vt:lpstr>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 Signal</dc:title>
  <dc:creator>Michael Nassef</dc:creator>
  <cp:lastModifiedBy>m.nassef</cp:lastModifiedBy>
  <cp:revision>84</cp:revision>
  <dcterms:created xsi:type="dcterms:W3CDTF">2006-08-16T00:00:00Z</dcterms:created>
  <dcterms:modified xsi:type="dcterms:W3CDTF">2015-12-01T08:58:26Z</dcterms:modified>
</cp:coreProperties>
</file>